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83426" y="1072341"/>
            <a:ext cx="10058400" cy="2571126"/>
          </a:xfrm>
        </p:spPr>
        <p:txBody>
          <a:bodyPr/>
          <a:lstStyle/>
          <a:p>
            <a:pPr algn="ctr"/>
            <a:r>
              <a:rPr lang="en-US" dirty="0" smtClean="0"/>
              <a:t>G</a:t>
            </a:r>
            <a:r>
              <a:rPr lang="tk-TM" dirty="0" smtClean="0"/>
              <a:t>ürleýän himiki elementleriň tablisasy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0328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454" y="386355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Durmuşa ornaşdyrmak mümkinçiligi we geljekdäki maksatlarmyz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68136" y="2294621"/>
            <a:ext cx="6176357" cy="2751204"/>
          </a:xfrm>
        </p:spPr>
        <p:txBody>
          <a:bodyPr/>
          <a:lstStyle/>
          <a:p>
            <a:pPr marL="0" indent="0" algn="ctr">
              <a:buNone/>
            </a:pPr>
            <a:r>
              <a:rPr lang="tk-TM" dirty="0" smtClean="0"/>
              <a:t>Häzirki ýagdaýda taslamany islendik kompýuteri bolan synplarda ornaşdyryp bolýar. Geljekde kompýuteri bolmadyk synplarda hem ornaşdyrmak mümkinçiliginiň üstünde işleýäris.</a:t>
            </a:r>
          </a:p>
          <a:p>
            <a:pPr marL="0" indent="0" algn="ctr">
              <a:buNone/>
            </a:pPr>
            <a:endParaRPr lang="tk-TM" dirty="0" smtClean="0"/>
          </a:p>
        </p:txBody>
      </p:sp>
    </p:spTree>
    <p:extLst>
      <p:ext uri="{BB962C8B-B14F-4D97-AF65-F5344CB8AC3E}">
        <p14:creationId xmlns:p14="http://schemas.microsoft.com/office/powerpoint/2010/main" val="272775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k-TM" dirty="0" smtClean="0"/>
              <a:t>Mazmuny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tk-TM" dirty="0" smtClean="0"/>
              <a:t>Taslamanyň maksady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Gerekli kompanentler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U</a:t>
            </a:r>
            <a:r>
              <a:rPr lang="tk-TM" dirty="0" smtClean="0"/>
              <a:t>lanylan programmalar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Taslamanyň ýasalyşynyň beýany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tk-TM" dirty="0" smtClean="0"/>
              <a:t>Taslamanyň işleýşiniň beýany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Ylmylygy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tk-TM" dirty="0" smtClean="0"/>
              <a:t>Täzeçilligi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D</a:t>
            </a:r>
            <a:r>
              <a:rPr lang="tk-TM" dirty="0" smtClean="0"/>
              <a:t>urmuşa ornaşdyrmak mümkinçiligi</a:t>
            </a:r>
          </a:p>
        </p:txBody>
      </p:sp>
    </p:spTree>
    <p:extLst>
      <p:ext uri="{BB962C8B-B14F-4D97-AF65-F5344CB8AC3E}">
        <p14:creationId xmlns:p14="http://schemas.microsoft.com/office/powerpoint/2010/main" val="231730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Taslamanyň maksady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4023360"/>
          </a:xfrm>
        </p:spPr>
        <p:txBody>
          <a:bodyPr/>
          <a:lstStyle/>
          <a:p>
            <a:pPr algn="ctr"/>
            <a:r>
              <a:rPr lang="tk-TM" dirty="0" smtClean="0"/>
              <a:t>Okuwçylara täzeçe usulda sapak bermek. Okuwçy elementi tanamany, nirede ýerleşýänini we şol </a:t>
            </a:r>
            <a:r>
              <a:rPr lang="tk-TM" dirty="0"/>
              <a:t>bir wagtyň  özünde </a:t>
            </a:r>
            <a:r>
              <a:rPr lang="tk-TM" dirty="0" smtClean="0"/>
              <a:t>şol element hakynda birnäçe maglumatlary öwrenýär.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61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Gerekli komponentler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Arduino nano </a:t>
            </a:r>
            <a:r>
              <a:rPr lang="en-US" dirty="0" smtClean="0"/>
              <a:t> x 1</a:t>
            </a:r>
            <a:endParaRPr lang="tk-TM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tk-TM" dirty="0" smtClean="0"/>
              <a:t>Bluetooth modul</a:t>
            </a:r>
            <a:r>
              <a:rPr lang="en-US" dirty="0" smtClean="0"/>
              <a:t> x 1</a:t>
            </a:r>
            <a:endParaRPr lang="tk-TM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en-US" dirty="0" err="1"/>
              <a:t>G</a:t>
            </a:r>
            <a:r>
              <a:rPr lang="en-US" dirty="0" err="1" smtClean="0"/>
              <a:t>irkon</a:t>
            </a:r>
            <a:r>
              <a:rPr lang="en-US" dirty="0" smtClean="0"/>
              <a:t> sensor x 28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M</a:t>
            </a:r>
            <a:r>
              <a:rPr lang="en-US" dirty="0" err="1" smtClean="0"/>
              <a:t>agnit</a:t>
            </a:r>
            <a:r>
              <a:rPr lang="en-US" dirty="0" smtClean="0"/>
              <a:t> x 28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0962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</a:t>
            </a:r>
            <a:r>
              <a:rPr lang="en-US" dirty="0" err="1" smtClean="0"/>
              <a:t>Ulanylan</a:t>
            </a:r>
            <a:r>
              <a:rPr lang="en-US" dirty="0" smtClean="0"/>
              <a:t> </a:t>
            </a:r>
            <a:r>
              <a:rPr lang="en-US" dirty="0" err="1" smtClean="0"/>
              <a:t>programmalar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27512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Arduino </a:t>
            </a:r>
            <a:r>
              <a:rPr lang="en-US" dirty="0" smtClean="0"/>
              <a:t>IDE</a:t>
            </a:r>
            <a:endParaRPr lang="tk-TM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k-TM" dirty="0"/>
              <a:t> </a:t>
            </a:r>
            <a:r>
              <a:rPr lang="en-US" dirty="0" smtClean="0"/>
              <a:t>C# </a:t>
            </a:r>
            <a:r>
              <a:rPr lang="en-US" dirty="0" err="1" smtClean="0"/>
              <a:t>programma</a:t>
            </a:r>
            <a:r>
              <a:rPr lang="en-US" dirty="0" smtClean="0"/>
              <a:t> </a:t>
            </a:r>
            <a:r>
              <a:rPr lang="en-US" dirty="0" err="1" smtClean="0"/>
              <a:t>dili</a:t>
            </a:r>
            <a:endParaRPr lang="tk-TM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tk-TM" dirty="0" smtClean="0"/>
              <a:t> </a:t>
            </a:r>
            <a:r>
              <a:rPr lang="en-US" dirty="0" err="1" smtClean="0"/>
              <a:t>Himiki</a:t>
            </a:r>
            <a:r>
              <a:rPr lang="en-US" dirty="0" smtClean="0"/>
              <a:t> </a:t>
            </a:r>
            <a:r>
              <a:rPr lang="en-US" dirty="0" err="1" smtClean="0"/>
              <a:t>elementler</a:t>
            </a:r>
            <a:r>
              <a:rPr lang="en-US" dirty="0" smtClean="0"/>
              <a:t> </a:t>
            </a:r>
            <a:r>
              <a:rPr lang="en-US" dirty="0" err="1" smtClean="0"/>
              <a:t>programma</a:t>
            </a:r>
            <a:r>
              <a:rPr lang="en-US" smtClean="0"/>
              <a:t> 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11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</a:t>
            </a:r>
            <a:r>
              <a:rPr lang="en-US" dirty="0" err="1" smtClean="0"/>
              <a:t>Taslamany</a:t>
            </a:r>
            <a:r>
              <a:rPr lang="tk-TM" dirty="0" smtClean="0"/>
              <a:t>ň ýasalyşynyň beýany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42703" y="1887297"/>
            <a:ext cx="6176357" cy="2751204"/>
          </a:xfrm>
        </p:spPr>
        <p:txBody>
          <a:bodyPr/>
          <a:lstStyle/>
          <a:p>
            <a:pPr marL="0" indent="0" algn="ctr">
              <a:buNone/>
            </a:pPr>
            <a:r>
              <a:rPr lang="tk-TM" dirty="0" smtClean="0"/>
              <a:t>Sensorlary matrisa görnüşinde birikdirýäs. Soňra olary we bluetooth moduly arduino birikdirýäs.  </a:t>
            </a:r>
            <a:endParaRPr lang="ru-RU" dirty="0"/>
          </a:p>
        </p:txBody>
      </p:sp>
      <p:pic>
        <p:nvPicPr>
          <p:cNvPr id="4" name="Объект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24" y="2502130"/>
            <a:ext cx="5845924" cy="36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7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</a:t>
            </a:r>
            <a:r>
              <a:rPr lang="en-US" dirty="0" err="1" smtClean="0"/>
              <a:t>Taslamany</a:t>
            </a:r>
            <a:r>
              <a:rPr lang="tk-TM" dirty="0" smtClean="0"/>
              <a:t>ň işleýşiniň beýany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2161309"/>
            <a:ext cx="6591992" cy="3757555"/>
          </a:xfrm>
        </p:spPr>
      </p:pic>
    </p:spTree>
    <p:extLst>
      <p:ext uri="{BB962C8B-B14F-4D97-AF65-F5344CB8AC3E}">
        <p14:creationId xmlns:p14="http://schemas.microsoft.com/office/powerpoint/2010/main" val="933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Ylmylygy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2751204"/>
          </a:xfrm>
        </p:spPr>
        <p:txBody>
          <a:bodyPr/>
          <a:lstStyle/>
          <a:p>
            <a:pPr marL="0" indent="0">
              <a:buNone/>
            </a:pPr>
            <a:r>
              <a:rPr lang="tk-TM" dirty="0" smtClean="0"/>
              <a:t>Okuwçylar bu taslama bilen işläninde elementiň yerini gözläp, beýnilerini işledýär. Mundan soň element barada aýdylýan maglumatlar hem okuwçynyň aňynda gowy galýar.</a:t>
            </a:r>
          </a:p>
        </p:txBody>
      </p:sp>
    </p:spTree>
    <p:extLst>
      <p:ext uri="{BB962C8B-B14F-4D97-AF65-F5344CB8AC3E}">
        <p14:creationId xmlns:p14="http://schemas.microsoft.com/office/powerpoint/2010/main" val="305839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516" y="253352"/>
            <a:ext cx="10058400" cy="1450757"/>
          </a:xfrm>
        </p:spPr>
        <p:txBody>
          <a:bodyPr/>
          <a:lstStyle/>
          <a:p>
            <a:pPr algn="ctr"/>
            <a:r>
              <a:rPr lang="tk-TM" dirty="0" smtClean="0"/>
              <a:t>        Täzeçilligi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2333" y="2726883"/>
            <a:ext cx="6176357" cy="2751204"/>
          </a:xfrm>
        </p:spPr>
        <p:txBody>
          <a:bodyPr/>
          <a:lstStyle/>
          <a:p>
            <a:pPr marL="0" indent="0" algn="ctr">
              <a:buNone/>
            </a:pPr>
            <a:r>
              <a:rPr lang="tk-TM" dirty="0" smtClean="0"/>
              <a:t>Biz bu taslamanyň üsti bilen öwretmegiň özboluşly bir usulyny hödürledik. Ony yasamak üçin bolsa täze tehnologiýalary ulandyk. </a:t>
            </a:r>
          </a:p>
        </p:txBody>
      </p:sp>
    </p:spTree>
    <p:extLst>
      <p:ext uri="{BB962C8B-B14F-4D97-AF65-F5344CB8AC3E}">
        <p14:creationId xmlns:p14="http://schemas.microsoft.com/office/powerpoint/2010/main" val="507699208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</TotalTime>
  <Words>191</Words>
  <Application>Microsoft Office PowerPoint</Application>
  <PresentationFormat>Широкоэкранный</PresentationFormat>
  <Paragraphs>30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Wingdings</vt:lpstr>
      <vt:lpstr>Ретро</vt:lpstr>
      <vt:lpstr>Gürleýän himiki elementleriň tablisasy</vt:lpstr>
      <vt:lpstr>Mazmuny</vt:lpstr>
      <vt:lpstr>        Taslamanyň maksady</vt:lpstr>
      <vt:lpstr>        Gerekli komponentler</vt:lpstr>
      <vt:lpstr>        Ulanylan programmalar</vt:lpstr>
      <vt:lpstr>        Taslamanyň ýasalyşynyň beýany</vt:lpstr>
      <vt:lpstr>        Taslamanyň işleýşiniň beýany</vt:lpstr>
      <vt:lpstr>        Ylmylygy</vt:lpstr>
      <vt:lpstr>        Täzeçilligi</vt:lpstr>
      <vt:lpstr>Durmuşa ornaşdyrmak mümkinçiligi we geljekdäki maksatlarmyz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Gürleýän himiki elementleriň tablisasy</dc:title>
  <dc:creator>Пользователь Windows</dc:creator>
  <cp:lastModifiedBy>Пользователь Windows</cp:lastModifiedBy>
  <cp:revision>11</cp:revision>
  <dcterms:created xsi:type="dcterms:W3CDTF">2023-01-27T14:47:18Z</dcterms:created>
  <dcterms:modified xsi:type="dcterms:W3CDTF">2023-02-17T16:22:43Z</dcterms:modified>
</cp:coreProperties>
</file>